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0" r:id="rId1"/>
  </p:sldMasterIdLst>
  <p:notesMasterIdLst>
    <p:notesMasterId r:id="rId11"/>
  </p:notesMasterIdLst>
  <p:handoutMasterIdLst>
    <p:handoutMasterId r:id="rId12"/>
  </p:handoutMasterIdLst>
  <p:sldIdLst>
    <p:sldId id="261" r:id="rId2"/>
    <p:sldId id="257" r:id="rId3"/>
    <p:sldId id="262" r:id="rId4"/>
    <p:sldId id="263" r:id="rId5"/>
    <p:sldId id="264" r:id="rId6"/>
    <p:sldId id="266" r:id="rId7"/>
    <p:sldId id="267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F37DC0-6D85-4DCA-BF8C-530ADE243FAC}" v="10" dt="2025-08-26T11:47:53.910"/>
  </p1510:revLst>
</p1510:revInfo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710" autoAdjust="0"/>
  </p:normalViewPr>
  <p:slideViewPr>
    <p:cSldViewPr snapToGrid="0">
      <p:cViewPr varScale="1">
        <p:scale>
          <a:sx n="76" d="100"/>
          <a:sy n="76" d="100"/>
        </p:scale>
        <p:origin x="869" y="53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1" d="100"/>
          <a:sy n="61" d="100"/>
        </p:scale>
        <p:origin x="3168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65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hade val="65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shade val="65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5F-4CC6-AB46-0F5752DC9A2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5F-4CC6-AB46-0F5752DC9A2C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65000"/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tint val="65000"/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tint val="65000"/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15F-4CC6-AB46-0F5752DC9A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96190280"/>
        <c:axId val="96186752"/>
      </c:barChart>
      <c:catAx>
        <c:axId val="96190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86752"/>
        <c:crosses val="autoZero"/>
        <c:auto val="1"/>
        <c:lblAlgn val="ctr"/>
        <c:lblOffset val="100"/>
        <c:noMultiLvlLbl val="0"/>
      </c:catAx>
      <c:valAx>
        <c:axId val="96186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6190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BA29113-7A70-4E0E-B036-871C49B835F1}" type="doc">
      <dgm:prSet loTypeId="urn:microsoft.com/office/officeart/2005/8/layout/hProcess6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A6406C01-7E83-4650-8EF5-394419DCB348}">
      <dgm:prSet phldrT="[Text]"/>
      <dgm:spPr/>
      <dgm:t>
        <a:bodyPr/>
        <a:lstStyle/>
        <a:p>
          <a:r>
            <a:rPr lang="en-US" dirty="0"/>
            <a:t>Step 1 Title</a:t>
          </a:r>
        </a:p>
      </dgm:t>
      <dgm:extLst>
        <a:ext uri="{E40237B7-FDA0-4F09-8148-C483321AD2D9}">
          <dgm14:cNvPr xmlns:dgm14="http://schemas.microsoft.com/office/drawing/2010/diagram" id="0" name="" title="Step 1 title"/>
        </a:ext>
      </dgm:extLst>
    </dgm:pt>
    <dgm:pt modelId="{2586B3BB-DA8B-42DF-AC9A-77CE21607FD0}" type="parTrans" cxnId="{4D956F8D-5727-488A-93AF-F33602655A44}">
      <dgm:prSet/>
      <dgm:spPr/>
      <dgm:t>
        <a:bodyPr/>
        <a:lstStyle/>
        <a:p>
          <a:endParaRPr lang="en-US"/>
        </a:p>
      </dgm:t>
    </dgm:pt>
    <dgm:pt modelId="{7C5B61F0-A4F6-4FCA-B552-36151F31051E}" type="sibTrans" cxnId="{4D956F8D-5727-488A-93AF-F33602655A44}">
      <dgm:prSet/>
      <dgm:spPr/>
      <dgm:t>
        <a:bodyPr/>
        <a:lstStyle/>
        <a:p>
          <a:endParaRPr lang="en-US"/>
        </a:p>
      </dgm:t>
    </dgm:pt>
    <dgm:pt modelId="{E4E9F0D0-FF23-4B59-9B97-973BCBE5DC65}">
      <dgm:prSet phldrT="[Text]"/>
      <dgm:spPr/>
      <dgm:t>
        <a:bodyPr/>
        <a:lstStyle/>
        <a:p>
          <a:r>
            <a:rPr lang="en-US" dirty="0"/>
            <a:t>Task description</a:t>
          </a:r>
        </a:p>
      </dgm:t>
      <dgm:extLst>
        <a:ext uri="{E40237B7-FDA0-4F09-8148-C483321AD2D9}">
          <dgm14:cNvPr xmlns:dgm14="http://schemas.microsoft.com/office/drawing/2010/diagram" id="0" name="" title="Step 1 - task description"/>
        </a:ext>
      </dgm:extLst>
    </dgm:pt>
    <dgm:pt modelId="{E9237435-F938-45D4-8BF4-6D5D4DFF850F}" type="parTrans" cxnId="{37A3A996-9723-4BDB-8959-9D9B7799BD9A}">
      <dgm:prSet/>
      <dgm:spPr/>
      <dgm:t>
        <a:bodyPr/>
        <a:lstStyle/>
        <a:p>
          <a:endParaRPr lang="en-US"/>
        </a:p>
      </dgm:t>
    </dgm:pt>
    <dgm:pt modelId="{D32B195A-7CAD-474B-B79C-BE4BB171E742}" type="sibTrans" cxnId="{37A3A996-9723-4BDB-8959-9D9B7799BD9A}">
      <dgm:prSet/>
      <dgm:spPr/>
      <dgm:t>
        <a:bodyPr/>
        <a:lstStyle/>
        <a:p>
          <a:endParaRPr lang="en-US"/>
        </a:p>
      </dgm:t>
    </dgm:pt>
    <dgm:pt modelId="{5D952622-A79E-41E4-BBC2-6212DEFFA91C}">
      <dgm:prSet phldrT="[Text]"/>
      <dgm:spPr/>
      <dgm:t>
        <a:bodyPr/>
        <a:lstStyle/>
        <a:p>
          <a:r>
            <a:rPr lang="en-US" dirty="0"/>
            <a:t>Step 2 Title</a:t>
          </a:r>
        </a:p>
      </dgm:t>
      <dgm:extLst>
        <a:ext uri="{E40237B7-FDA0-4F09-8148-C483321AD2D9}">
          <dgm14:cNvPr xmlns:dgm14="http://schemas.microsoft.com/office/drawing/2010/diagram" id="0" name="" title="Step 2 title"/>
        </a:ext>
      </dgm:extLst>
    </dgm:pt>
    <dgm:pt modelId="{10627A68-BE4B-4A4A-9EC9-4CFEF1E4DF39}" type="parTrans" cxnId="{A22BDB9A-90BB-4DA2-8850-00D4F1D3B898}">
      <dgm:prSet/>
      <dgm:spPr/>
      <dgm:t>
        <a:bodyPr/>
        <a:lstStyle/>
        <a:p>
          <a:endParaRPr lang="en-US"/>
        </a:p>
      </dgm:t>
    </dgm:pt>
    <dgm:pt modelId="{092BAEF3-D9F2-476B-9A0B-6F14CC814529}" type="sibTrans" cxnId="{A22BDB9A-90BB-4DA2-8850-00D4F1D3B898}">
      <dgm:prSet/>
      <dgm:spPr/>
      <dgm:t>
        <a:bodyPr/>
        <a:lstStyle/>
        <a:p>
          <a:endParaRPr lang="en-US"/>
        </a:p>
      </dgm:t>
    </dgm:pt>
    <dgm:pt modelId="{5248D9DA-6444-46F6-8D28-C8BB2253AAD1}">
      <dgm:prSet phldrT="[Text]"/>
      <dgm:spPr/>
      <dgm:t>
        <a:bodyPr/>
        <a:lstStyle/>
        <a:p>
          <a:r>
            <a:rPr lang="en-US" dirty="0"/>
            <a:t>Task description</a:t>
          </a:r>
        </a:p>
      </dgm:t>
      <dgm:extLst>
        <a:ext uri="{E40237B7-FDA0-4F09-8148-C483321AD2D9}">
          <dgm14:cNvPr xmlns:dgm14="http://schemas.microsoft.com/office/drawing/2010/diagram" id="0" name="" title="Step 2 - task description"/>
        </a:ext>
      </dgm:extLst>
    </dgm:pt>
    <dgm:pt modelId="{A8533F77-F094-4EDB-BCC7-35E0D6A46B71}" type="parTrans" cxnId="{35AF286C-A401-4C08-B8A3-F38B03322BD8}">
      <dgm:prSet/>
      <dgm:spPr/>
      <dgm:t>
        <a:bodyPr/>
        <a:lstStyle/>
        <a:p>
          <a:endParaRPr lang="en-US"/>
        </a:p>
      </dgm:t>
    </dgm:pt>
    <dgm:pt modelId="{011B552E-515A-4C41-B810-0D2552861422}" type="sibTrans" cxnId="{35AF286C-A401-4C08-B8A3-F38B03322BD8}">
      <dgm:prSet/>
      <dgm:spPr/>
      <dgm:t>
        <a:bodyPr/>
        <a:lstStyle/>
        <a:p>
          <a:endParaRPr lang="en-US"/>
        </a:p>
      </dgm:t>
    </dgm:pt>
    <dgm:pt modelId="{50706FFE-8A00-485D-9FF7-8D310692C602}">
      <dgm:prSet phldrT="[Text]"/>
      <dgm:spPr/>
      <dgm:t>
        <a:bodyPr/>
        <a:lstStyle/>
        <a:p>
          <a:r>
            <a:rPr lang="en-US" dirty="0"/>
            <a:t>Step 3 Title</a:t>
          </a:r>
        </a:p>
      </dgm:t>
      <dgm:extLst>
        <a:ext uri="{E40237B7-FDA0-4F09-8148-C483321AD2D9}">
          <dgm14:cNvPr xmlns:dgm14="http://schemas.microsoft.com/office/drawing/2010/diagram" id="0" name="" title="Step 3 title"/>
        </a:ext>
      </dgm:extLst>
    </dgm:pt>
    <dgm:pt modelId="{EF44BD91-19A4-424B-BA32-4A5492B6E40B}" type="parTrans" cxnId="{7599CECE-5293-4C57-A979-D096C99254C7}">
      <dgm:prSet/>
      <dgm:spPr/>
      <dgm:t>
        <a:bodyPr/>
        <a:lstStyle/>
        <a:p>
          <a:endParaRPr lang="en-US"/>
        </a:p>
      </dgm:t>
    </dgm:pt>
    <dgm:pt modelId="{CD03DFF4-D962-46D6-AFFA-2A87FD08403E}" type="sibTrans" cxnId="{7599CECE-5293-4C57-A979-D096C99254C7}">
      <dgm:prSet/>
      <dgm:spPr/>
      <dgm:t>
        <a:bodyPr/>
        <a:lstStyle/>
        <a:p>
          <a:endParaRPr lang="en-US"/>
        </a:p>
      </dgm:t>
    </dgm:pt>
    <dgm:pt modelId="{3A9B5D84-CB00-4BC9-ADB2-5CF832F36763}">
      <dgm:prSet phldrT="[Text]"/>
      <dgm:spPr/>
      <dgm:t>
        <a:bodyPr/>
        <a:lstStyle/>
        <a:p>
          <a:r>
            <a:rPr lang="en-US" dirty="0"/>
            <a:t>Task description</a:t>
          </a:r>
        </a:p>
      </dgm:t>
      <dgm:extLst>
        <a:ext uri="{E40237B7-FDA0-4F09-8148-C483321AD2D9}">
          <dgm14:cNvPr xmlns:dgm14="http://schemas.microsoft.com/office/drawing/2010/diagram" id="0" name="" title="Step 3 - task description"/>
        </a:ext>
      </dgm:extLst>
    </dgm:pt>
    <dgm:pt modelId="{BD57EC4A-052D-4824-8820-064BAC997A9B}" type="parTrans" cxnId="{11A0AF47-4BCA-470E-92BF-7B388FFB0DE8}">
      <dgm:prSet/>
      <dgm:spPr/>
      <dgm:t>
        <a:bodyPr/>
        <a:lstStyle/>
        <a:p>
          <a:endParaRPr lang="en-US"/>
        </a:p>
      </dgm:t>
    </dgm:pt>
    <dgm:pt modelId="{98E878CF-4A49-4E76-BD23-AE7C5290BAFD}" type="sibTrans" cxnId="{11A0AF47-4BCA-470E-92BF-7B388FFB0DE8}">
      <dgm:prSet/>
      <dgm:spPr/>
      <dgm:t>
        <a:bodyPr/>
        <a:lstStyle/>
        <a:p>
          <a:endParaRPr lang="en-US"/>
        </a:p>
      </dgm:t>
    </dgm:pt>
    <dgm:pt modelId="{8734DFB3-ADD8-4FD2-87D8-1981AA0ADD0B}" type="pres">
      <dgm:prSet presAssocID="{FBA29113-7A70-4E0E-B036-871C49B835F1}" presName="theList" presStyleCnt="0">
        <dgm:presLayoutVars>
          <dgm:dir/>
          <dgm:animLvl val="lvl"/>
          <dgm:resizeHandles val="exact"/>
        </dgm:presLayoutVars>
      </dgm:prSet>
      <dgm:spPr/>
    </dgm:pt>
    <dgm:pt modelId="{5C04AEFB-7132-4B28-A7D3-862245070A8D}" type="pres">
      <dgm:prSet presAssocID="{A6406C01-7E83-4650-8EF5-394419DCB348}" presName="compNode" presStyleCnt="0"/>
      <dgm:spPr/>
    </dgm:pt>
    <dgm:pt modelId="{358F74AC-FC7D-465B-BD12-B6CCC00F3D29}" type="pres">
      <dgm:prSet presAssocID="{A6406C01-7E83-4650-8EF5-394419DCB348}" presName="noGeometry" presStyleCnt="0"/>
      <dgm:spPr/>
    </dgm:pt>
    <dgm:pt modelId="{610B5FFC-C0C9-444C-9F7A-14D1B54F604D}" type="pres">
      <dgm:prSet presAssocID="{A6406C01-7E83-4650-8EF5-394419DCB348}" presName="childTextVisible" presStyleLbl="bgAccFollowNode1" presStyleIdx="0" presStyleCnt="3">
        <dgm:presLayoutVars>
          <dgm:bulletEnabled val="1"/>
        </dgm:presLayoutVars>
      </dgm:prSet>
      <dgm:spPr/>
    </dgm:pt>
    <dgm:pt modelId="{FB705FC1-639E-4064-8E9A-A79870DE5273}" type="pres">
      <dgm:prSet presAssocID="{A6406C01-7E83-4650-8EF5-394419DCB348}" presName="childTextHidden" presStyleLbl="bgAccFollowNode1" presStyleIdx="0" presStyleCnt="3"/>
      <dgm:spPr/>
    </dgm:pt>
    <dgm:pt modelId="{47DA5750-48DC-4E4F-815D-0B05DBC30DAB}" type="pres">
      <dgm:prSet presAssocID="{A6406C01-7E83-4650-8EF5-394419DCB348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319C676-A7DE-4777-9BB4-3B6D30ED3F5C}" type="pres">
      <dgm:prSet presAssocID="{A6406C01-7E83-4650-8EF5-394419DCB348}" presName="aSpace" presStyleCnt="0"/>
      <dgm:spPr/>
    </dgm:pt>
    <dgm:pt modelId="{CA708D38-D093-4C16-A955-CF2CAC7F0A99}" type="pres">
      <dgm:prSet presAssocID="{5D952622-A79E-41E4-BBC2-6212DEFFA91C}" presName="compNode" presStyleCnt="0"/>
      <dgm:spPr/>
    </dgm:pt>
    <dgm:pt modelId="{6F3066E9-E96F-489D-8A4B-6D55FBE389F2}" type="pres">
      <dgm:prSet presAssocID="{5D952622-A79E-41E4-BBC2-6212DEFFA91C}" presName="noGeometry" presStyleCnt="0"/>
      <dgm:spPr/>
    </dgm:pt>
    <dgm:pt modelId="{00D2DC2C-7CA2-4A4B-B66D-3DDCAB7DC8E9}" type="pres">
      <dgm:prSet presAssocID="{5D952622-A79E-41E4-BBC2-6212DEFFA91C}" presName="childTextVisible" presStyleLbl="bgAccFollowNode1" presStyleIdx="1" presStyleCnt="3">
        <dgm:presLayoutVars>
          <dgm:bulletEnabled val="1"/>
        </dgm:presLayoutVars>
      </dgm:prSet>
      <dgm:spPr/>
    </dgm:pt>
    <dgm:pt modelId="{072FB640-0A28-40E8-9C0C-86BAF45C6EF0}" type="pres">
      <dgm:prSet presAssocID="{5D952622-A79E-41E4-BBC2-6212DEFFA91C}" presName="childTextHidden" presStyleLbl="bgAccFollowNode1" presStyleIdx="1" presStyleCnt="3"/>
      <dgm:spPr/>
    </dgm:pt>
    <dgm:pt modelId="{EE8733A1-7662-4D0A-B39E-2218596CC81C}" type="pres">
      <dgm:prSet presAssocID="{5D952622-A79E-41E4-BBC2-6212DEFFA91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E0D7C734-E391-436F-996C-E60442F50A17}" type="pres">
      <dgm:prSet presAssocID="{5D952622-A79E-41E4-BBC2-6212DEFFA91C}" presName="aSpace" presStyleCnt="0"/>
      <dgm:spPr/>
    </dgm:pt>
    <dgm:pt modelId="{E8F3A685-8F9F-4BAC-8C8B-A1DE5AA41F3A}" type="pres">
      <dgm:prSet presAssocID="{50706FFE-8A00-485D-9FF7-8D310692C602}" presName="compNode" presStyleCnt="0"/>
      <dgm:spPr/>
    </dgm:pt>
    <dgm:pt modelId="{84BFA617-6CAF-4DA9-A086-82BCA61093BE}" type="pres">
      <dgm:prSet presAssocID="{50706FFE-8A00-485D-9FF7-8D310692C602}" presName="noGeometry" presStyleCnt="0"/>
      <dgm:spPr/>
    </dgm:pt>
    <dgm:pt modelId="{4BF699B1-BE15-42D1-9784-AA33CF29870E}" type="pres">
      <dgm:prSet presAssocID="{50706FFE-8A00-485D-9FF7-8D310692C602}" presName="childTextVisible" presStyleLbl="bgAccFollowNode1" presStyleIdx="2" presStyleCnt="3">
        <dgm:presLayoutVars>
          <dgm:bulletEnabled val="1"/>
        </dgm:presLayoutVars>
      </dgm:prSet>
      <dgm:spPr/>
    </dgm:pt>
    <dgm:pt modelId="{F0925EF4-86E2-4748-BA70-94AAF55AB064}" type="pres">
      <dgm:prSet presAssocID="{50706FFE-8A00-485D-9FF7-8D310692C602}" presName="childTextHidden" presStyleLbl="bgAccFollowNode1" presStyleIdx="2" presStyleCnt="3"/>
      <dgm:spPr/>
    </dgm:pt>
    <dgm:pt modelId="{78E9A4E4-18A9-4B73-8007-A63A71C71937}" type="pres">
      <dgm:prSet presAssocID="{50706FFE-8A00-485D-9FF7-8D310692C602}" presName="parentText" presStyleLbl="node1" presStyleIdx="2" presStyleCnt="3">
        <dgm:presLayoutVars>
          <dgm:chMax val="1"/>
          <dgm:bulletEnabled val="1"/>
        </dgm:presLayoutVars>
      </dgm:prSet>
      <dgm:spPr/>
    </dgm:pt>
  </dgm:ptLst>
  <dgm:cxnLst>
    <dgm:cxn modelId="{99E34304-5770-4691-A3EE-6A7C8B9ACD53}" type="presOf" srcId="{E4E9F0D0-FF23-4B59-9B97-973BCBE5DC65}" destId="{610B5FFC-C0C9-444C-9F7A-14D1B54F604D}" srcOrd="0" destOrd="0" presId="urn:microsoft.com/office/officeart/2005/8/layout/hProcess6"/>
    <dgm:cxn modelId="{81ACEA16-295B-4802-A889-1DC375F525AB}" type="presOf" srcId="{A6406C01-7E83-4650-8EF5-394419DCB348}" destId="{47DA5750-48DC-4E4F-815D-0B05DBC30DAB}" srcOrd="0" destOrd="0" presId="urn:microsoft.com/office/officeart/2005/8/layout/hProcess6"/>
    <dgm:cxn modelId="{130B0544-2388-4104-A721-8D29E7C77420}" type="presOf" srcId="{5D952622-A79E-41E4-BBC2-6212DEFFA91C}" destId="{EE8733A1-7662-4D0A-B39E-2218596CC81C}" srcOrd="0" destOrd="0" presId="urn:microsoft.com/office/officeart/2005/8/layout/hProcess6"/>
    <dgm:cxn modelId="{31498E67-CEA0-4571-B7AB-26A2113144F6}" type="presOf" srcId="{FBA29113-7A70-4E0E-B036-871C49B835F1}" destId="{8734DFB3-ADD8-4FD2-87D8-1981AA0ADD0B}" srcOrd="0" destOrd="0" presId="urn:microsoft.com/office/officeart/2005/8/layout/hProcess6"/>
    <dgm:cxn modelId="{11A0AF47-4BCA-470E-92BF-7B388FFB0DE8}" srcId="{50706FFE-8A00-485D-9FF7-8D310692C602}" destId="{3A9B5D84-CB00-4BC9-ADB2-5CF832F36763}" srcOrd="0" destOrd="0" parTransId="{BD57EC4A-052D-4824-8820-064BAC997A9B}" sibTransId="{98E878CF-4A49-4E76-BD23-AE7C5290BAFD}"/>
    <dgm:cxn modelId="{019AA969-1A2B-48C0-B7C9-005E817BC2CB}" type="presOf" srcId="{E4E9F0D0-FF23-4B59-9B97-973BCBE5DC65}" destId="{FB705FC1-639E-4064-8E9A-A79870DE5273}" srcOrd="1" destOrd="0" presId="urn:microsoft.com/office/officeart/2005/8/layout/hProcess6"/>
    <dgm:cxn modelId="{35AF286C-A401-4C08-B8A3-F38B03322BD8}" srcId="{5D952622-A79E-41E4-BBC2-6212DEFFA91C}" destId="{5248D9DA-6444-46F6-8D28-C8BB2253AAD1}" srcOrd="0" destOrd="0" parTransId="{A8533F77-F094-4EDB-BCC7-35E0D6A46B71}" sibTransId="{011B552E-515A-4C41-B810-0D2552861422}"/>
    <dgm:cxn modelId="{F36BB86E-E9BB-4DBF-9DFE-F8050046ED1F}" type="presOf" srcId="{3A9B5D84-CB00-4BC9-ADB2-5CF832F36763}" destId="{4BF699B1-BE15-42D1-9784-AA33CF29870E}" srcOrd="0" destOrd="0" presId="urn:microsoft.com/office/officeart/2005/8/layout/hProcess6"/>
    <dgm:cxn modelId="{BA539253-48E3-447C-8770-C31D10399C4A}" type="presOf" srcId="{50706FFE-8A00-485D-9FF7-8D310692C602}" destId="{78E9A4E4-18A9-4B73-8007-A63A71C71937}" srcOrd="0" destOrd="0" presId="urn:microsoft.com/office/officeart/2005/8/layout/hProcess6"/>
    <dgm:cxn modelId="{D2E26D7D-A939-4166-987B-3E9E5A080266}" type="presOf" srcId="{3A9B5D84-CB00-4BC9-ADB2-5CF832F36763}" destId="{F0925EF4-86E2-4748-BA70-94AAF55AB064}" srcOrd="1" destOrd="0" presId="urn:microsoft.com/office/officeart/2005/8/layout/hProcess6"/>
    <dgm:cxn modelId="{4D956F8D-5727-488A-93AF-F33602655A44}" srcId="{FBA29113-7A70-4E0E-B036-871C49B835F1}" destId="{A6406C01-7E83-4650-8EF5-394419DCB348}" srcOrd="0" destOrd="0" parTransId="{2586B3BB-DA8B-42DF-AC9A-77CE21607FD0}" sibTransId="{7C5B61F0-A4F6-4FCA-B552-36151F31051E}"/>
    <dgm:cxn modelId="{37A3A996-9723-4BDB-8959-9D9B7799BD9A}" srcId="{A6406C01-7E83-4650-8EF5-394419DCB348}" destId="{E4E9F0D0-FF23-4B59-9B97-973BCBE5DC65}" srcOrd="0" destOrd="0" parTransId="{E9237435-F938-45D4-8BF4-6D5D4DFF850F}" sibTransId="{D32B195A-7CAD-474B-B79C-BE4BB171E742}"/>
    <dgm:cxn modelId="{E23D729A-C2FC-40CD-8A08-F5EBB66CF80B}" type="presOf" srcId="{5248D9DA-6444-46F6-8D28-C8BB2253AAD1}" destId="{072FB640-0A28-40E8-9C0C-86BAF45C6EF0}" srcOrd="1" destOrd="0" presId="urn:microsoft.com/office/officeart/2005/8/layout/hProcess6"/>
    <dgm:cxn modelId="{A22BDB9A-90BB-4DA2-8850-00D4F1D3B898}" srcId="{FBA29113-7A70-4E0E-B036-871C49B835F1}" destId="{5D952622-A79E-41E4-BBC2-6212DEFFA91C}" srcOrd="1" destOrd="0" parTransId="{10627A68-BE4B-4A4A-9EC9-4CFEF1E4DF39}" sibTransId="{092BAEF3-D9F2-476B-9A0B-6F14CC814529}"/>
    <dgm:cxn modelId="{AE4FA1B2-1FFD-4999-BFB4-0E2A9E4BEBBB}" type="presOf" srcId="{5248D9DA-6444-46F6-8D28-C8BB2253AAD1}" destId="{00D2DC2C-7CA2-4A4B-B66D-3DDCAB7DC8E9}" srcOrd="0" destOrd="0" presId="urn:microsoft.com/office/officeart/2005/8/layout/hProcess6"/>
    <dgm:cxn modelId="{7599CECE-5293-4C57-A979-D096C99254C7}" srcId="{FBA29113-7A70-4E0E-B036-871C49B835F1}" destId="{50706FFE-8A00-485D-9FF7-8D310692C602}" srcOrd="2" destOrd="0" parTransId="{EF44BD91-19A4-424B-BA32-4A5492B6E40B}" sibTransId="{CD03DFF4-D962-46D6-AFFA-2A87FD08403E}"/>
    <dgm:cxn modelId="{FF0D50D3-9477-4407-8F44-B60B9728DED7}" type="presParOf" srcId="{8734DFB3-ADD8-4FD2-87D8-1981AA0ADD0B}" destId="{5C04AEFB-7132-4B28-A7D3-862245070A8D}" srcOrd="0" destOrd="0" presId="urn:microsoft.com/office/officeart/2005/8/layout/hProcess6"/>
    <dgm:cxn modelId="{126CE751-65CF-4E60-902C-2D0B01478834}" type="presParOf" srcId="{5C04AEFB-7132-4B28-A7D3-862245070A8D}" destId="{358F74AC-FC7D-465B-BD12-B6CCC00F3D29}" srcOrd="0" destOrd="0" presId="urn:microsoft.com/office/officeart/2005/8/layout/hProcess6"/>
    <dgm:cxn modelId="{C6915109-771C-43AE-A4C7-A411D8E5978F}" type="presParOf" srcId="{5C04AEFB-7132-4B28-A7D3-862245070A8D}" destId="{610B5FFC-C0C9-444C-9F7A-14D1B54F604D}" srcOrd="1" destOrd="0" presId="urn:microsoft.com/office/officeart/2005/8/layout/hProcess6"/>
    <dgm:cxn modelId="{954FE73F-9595-47D0-9AB9-6EB7EDC39F8E}" type="presParOf" srcId="{5C04AEFB-7132-4B28-A7D3-862245070A8D}" destId="{FB705FC1-639E-4064-8E9A-A79870DE5273}" srcOrd="2" destOrd="0" presId="urn:microsoft.com/office/officeart/2005/8/layout/hProcess6"/>
    <dgm:cxn modelId="{362B7B1C-776A-481A-B10E-B2136C044DB5}" type="presParOf" srcId="{5C04AEFB-7132-4B28-A7D3-862245070A8D}" destId="{47DA5750-48DC-4E4F-815D-0B05DBC30DAB}" srcOrd="3" destOrd="0" presId="urn:microsoft.com/office/officeart/2005/8/layout/hProcess6"/>
    <dgm:cxn modelId="{AB361918-49A4-4458-A6B4-A38162139DB4}" type="presParOf" srcId="{8734DFB3-ADD8-4FD2-87D8-1981AA0ADD0B}" destId="{6319C676-A7DE-4777-9BB4-3B6D30ED3F5C}" srcOrd="1" destOrd="0" presId="urn:microsoft.com/office/officeart/2005/8/layout/hProcess6"/>
    <dgm:cxn modelId="{3E32ED31-FAFA-41FB-A502-0C9269827B55}" type="presParOf" srcId="{8734DFB3-ADD8-4FD2-87D8-1981AA0ADD0B}" destId="{CA708D38-D093-4C16-A955-CF2CAC7F0A99}" srcOrd="2" destOrd="0" presId="urn:microsoft.com/office/officeart/2005/8/layout/hProcess6"/>
    <dgm:cxn modelId="{38B5F8BF-C6A8-4D51-8681-B847070CD1C0}" type="presParOf" srcId="{CA708D38-D093-4C16-A955-CF2CAC7F0A99}" destId="{6F3066E9-E96F-489D-8A4B-6D55FBE389F2}" srcOrd="0" destOrd="0" presId="urn:microsoft.com/office/officeart/2005/8/layout/hProcess6"/>
    <dgm:cxn modelId="{B873A9F4-217E-473A-8D65-14527890AC34}" type="presParOf" srcId="{CA708D38-D093-4C16-A955-CF2CAC7F0A99}" destId="{00D2DC2C-7CA2-4A4B-B66D-3DDCAB7DC8E9}" srcOrd="1" destOrd="0" presId="urn:microsoft.com/office/officeart/2005/8/layout/hProcess6"/>
    <dgm:cxn modelId="{F573A08D-1388-4362-9D10-155655876363}" type="presParOf" srcId="{CA708D38-D093-4C16-A955-CF2CAC7F0A99}" destId="{072FB640-0A28-40E8-9C0C-86BAF45C6EF0}" srcOrd="2" destOrd="0" presId="urn:microsoft.com/office/officeart/2005/8/layout/hProcess6"/>
    <dgm:cxn modelId="{7ADF5CCF-F26A-45B5-9692-98B07AFD46A1}" type="presParOf" srcId="{CA708D38-D093-4C16-A955-CF2CAC7F0A99}" destId="{EE8733A1-7662-4D0A-B39E-2218596CC81C}" srcOrd="3" destOrd="0" presId="urn:microsoft.com/office/officeart/2005/8/layout/hProcess6"/>
    <dgm:cxn modelId="{985C18C8-95A3-4479-821C-610A2BAFFFF3}" type="presParOf" srcId="{8734DFB3-ADD8-4FD2-87D8-1981AA0ADD0B}" destId="{E0D7C734-E391-436F-996C-E60442F50A17}" srcOrd="3" destOrd="0" presId="urn:microsoft.com/office/officeart/2005/8/layout/hProcess6"/>
    <dgm:cxn modelId="{951CD7FA-A9B4-463F-BD0D-452C521FF523}" type="presParOf" srcId="{8734DFB3-ADD8-4FD2-87D8-1981AA0ADD0B}" destId="{E8F3A685-8F9F-4BAC-8C8B-A1DE5AA41F3A}" srcOrd="4" destOrd="0" presId="urn:microsoft.com/office/officeart/2005/8/layout/hProcess6"/>
    <dgm:cxn modelId="{E08D8862-B273-4AA6-9A90-754366CE4945}" type="presParOf" srcId="{E8F3A685-8F9F-4BAC-8C8B-A1DE5AA41F3A}" destId="{84BFA617-6CAF-4DA9-A086-82BCA61093BE}" srcOrd="0" destOrd="0" presId="urn:microsoft.com/office/officeart/2005/8/layout/hProcess6"/>
    <dgm:cxn modelId="{69392B4C-2A7B-41A4-A48C-35E312A6434A}" type="presParOf" srcId="{E8F3A685-8F9F-4BAC-8C8B-A1DE5AA41F3A}" destId="{4BF699B1-BE15-42D1-9784-AA33CF29870E}" srcOrd="1" destOrd="0" presId="urn:microsoft.com/office/officeart/2005/8/layout/hProcess6"/>
    <dgm:cxn modelId="{29F5DEAB-A9C8-47F8-A089-1585C323795A}" type="presParOf" srcId="{E8F3A685-8F9F-4BAC-8C8B-A1DE5AA41F3A}" destId="{F0925EF4-86E2-4748-BA70-94AAF55AB064}" srcOrd="2" destOrd="0" presId="urn:microsoft.com/office/officeart/2005/8/layout/hProcess6"/>
    <dgm:cxn modelId="{E9A57A1B-DDAF-4905-B46C-246DB5E9FB2A}" type="presParOf" srcId="{E8F3A685-8F9F-4BAC-8C8B-A1DE5AA41F3A}" destId="{78E9A4E4-18A9-4B73-8007-A63A71C71937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0B5FFC-C0C9-444C-9F7A-14D1B54F604D}">
      <dsp:nvSpPr>
        <dsp:cNvPr id="0" name=""/>
        <dsp:cNvSpPr/>
      </dsp:nvSpPr>
      <dsp:spPr>
        <a:xfrm>
          <a:off x="682897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Task description</a:t>
          </a:r>
        </a:p>
      </dsp:txBody>
      <dsp:txXfrm>
        <a:off x="1360661" y="1346238"/>
        <a:ext cx="1321638" cy="1658861"/>
      </dsp:txXfrm>
    </dsp:sp>
    <dsp:sp modelId="{47DA5750-48DC-4E4F-815D-0B05DBC30DAB}">
      <dsp:nvSpPr>
        <dsp:cNvPr id="0" name=""/>
        <dsp:cNvSpPr/>
      </dsp:nvSpPr>
      <dsp:spPr>
        <a:xfrm>
          <a:off x="5134" y="1497905"/>
          <a:ext cx="1355526" cy="1355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Step 1 Title</a:t>
          </a:r>
        </a:p>
      </dsp:txBody>
      <dsp:txXfrm>
        <a:off x="203646" y="1696417"/>
        <a:ext cx="958502" cy="958502"/>
      </dsp:txXfrm>
    </dsp:sp>
    <dsp:sp modelId="{00D2DC2C-7CA2-4A4B-B66D-3DDCAB7DC8E9}">
      <dsp:nvSpPr>
        <dsp:cNvPr id="0" name=""/>
        <dsp:cNvSpPr/>
      </dsp:nvSpPr>
      <dsp:spPr>
        <a:xfrm>
          <a:off x="4241155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Task description</a:t>
          </a:r>
        </a:p>
      </dsp:txBody>
      <dsp:txXfrm>
        <a:off x="4918918" y="1346238"/>
        <a:ext cx="1321638" cy="1658861"/>
      </dsp:txXfrm>
    </dsp:sp>
    <dsp:sp modelId="{EE8733A1-7662-4D0A-B39E-2218596CC81C}">
      <dsp:nvSpPr>
        <dsp:cNvPr id="0" name=""/>
        <dsp:cNvSpPr/>
      </dsp:nvSpPr>
      <dsp:spPr>
        <a:xfrm>
          <a:off x="3563391" y="1497905"/>
          <a:ext cx="1355526" cy="1355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Step 2 Title</a:t>
          </a:r>
        </a:p>
      </dsp:txBody>
      <dsp:txXfrm>
        <a:off x="3761903" y="1696417"/>
        <a:ext cx="958502" cy="958502"/>
      </dsp:txXfrm>
    </dsp:sp>
    <dsp:sp modelId="{4BF699B1-BE15-42D1-9784-AA33CF29870E}">
      <dsp:nvSpPr>
        <dsp:cNvPr id="0" name=""/>
        <dsp:cNvSpPr/>
      </dsp:nvSpPr>
      <dsp:spPr>
        <a:xfrm>
          <a:off x="7799412" y="990768"/>
          <a:ext cx="2711053" cy="2369801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12700" rIns="254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Task description</a:t>
          </a:r>
        </a:p>
      </dsp:txBody>
      <dsp:txXfrm>
        <a:off x="8477175" y="1346238"/>
        <a:ext cx="1321638" cy="1658861"/>
      </dsp:txXfrm>
    </dsp:sp>
    <dsp:sp modelId="{78E9A4E4-18A9-4B73-8007-A63A71C71937}">
      <dsp:nvSpPr>
        <dsp:cNvPr id="0" name=""/>
        <dsp:cNvSpPr/>
      </dsp:nvSpPr>
      <dsp:spPr>
        <a:xfrm>
          <a:off x="7121649" y="1497905"/>
          <a:ext cx="1355526" cy="135552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Step 3 Title</a:t>
          </a:r>
        </a:p>
      </dsp:txBody>
      <dsp:txXfrm>
        <a:off x="7320161" y="1696417"/>
        <a:ext cx="958502" cy="9585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869989-EB00-4EE7-BCB5-25BDC5BB29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3039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2077F-7D81-F060-9F5F-938EA83540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4733E0-B1E7-2432-6DB8-7B11E64DC9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B0D2D-2908-9CAA-9EBF-180EFF79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86268-128A-53DE-981B-48AFAB588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4C0B8-6EF3-3567-0A5D-44B635844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1EC7-BB25-4CBB-B874-C9F52B02A2F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41E5AA4-0619-D068-5F31-DF893FCCA673}"/>
              </a:ext>
            </a:extLst>
          </p:cNvPr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0B628859-744D-053C-DAD2-29567DAF5F61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39F95B5-010F-209A-5F23-C86E12819054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6F9498C-9E6A-2215-DCD9-0846FB2380F6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1CB5273-A017-510A-78BF-FA187C4A7281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F93BB9D-27DC-BD8C-C6F8-A808229BA7C3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3A549FA-BCD0-3238-C214-9575A0210FF8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FA269C3F-04BB-A160-3380-2656E9C52FD2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B3462F2-5A3E-91EA-1EAC-AC8B949091A6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B8857978-2866-D0FE-0702-EC2D8E732AED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D5592601-6003-11FF-00A4-F67C70BA58D0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57C94FDF-225B-9FC6-55A4-B49A2E81A129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BA21B745-A3CD-1DFB-3796-BFF079F1843C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3B8D2E1-6AD1-478F-A05B-75285601438F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EE553E5-532A-CD03-A1C4-8021931975ED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CC71797-F5F7-4C14-814C-8917A05D30C7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AE760B9-670C-28A6-0712-E84599F48F34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4A51B723-A203-F5A0-5013-3F5DEB1415C9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29B7ED91-A716-04C6-32CD-72F31AD4B269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670A9856-9D67-DF49-6EB4-623EDC77DB1E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1FE8FC47-C246-6064-D3BB-AC3ECFF021E2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3A4AE6A-521D-C3E6-3EE8-BC254EC2BD34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68832A81-6529-F14C-0CDA-92495FFA80C1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913DEBBD-AA70-E1CB-A1AF-91E962B52685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4AAC07A4-F454-420B-D7C3-D0D077C4E092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E17FA322-BC08-3904-E1C3-40BED992F43F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59C2C251-0A31-2A9D-C0F7-5810FBCB91B8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9F01224F-B77E-F898-1AC8-8EADC1D294C0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A71A6A4C-6703-A057-88F4-72CDD0A4B6A3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BAEA184F-02A6-529B-A602-037744A6123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C1BA2F4C-29AA-C2AD-D3F1-C07C8C1F1F93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DAA27244-8AA7-B737-203B-F38E79771446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B3D2D88B-6716-2F8D-67F6-C965A8F66480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D313B01E-FAF1-9E9D-4E17-AAC87635DFA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49BF2C09-0F87-80F9-21F1-CB2DA51C26A6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8815851E-81B2-F13B-8AF6-C6408F079282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E9E464EF-33F3-EDB6-1F89-BDD86D56C402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CFF4F0C7-0174-050A-ADB1-7FDF75ED18A4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418AB56-A412-2B17-B613-3DCDCEAF9358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7CC23897-F4BB-8367-FDD6-77B56F761869}"/>
                  </a:ext>
                </a:extLst>
              </p:cNvPr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5D7013C2-5264-C830-CE80-C989D2F82FF4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C8A5A636-B897-2C11-BD67-608D5FD30E2B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0DD6C65A-C06D-A3C8-CE0D-43A6BBFE989B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3CD498EC-A26A-EE31-7E30-87C1CCE83F94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75ADCD93-C446-8B9E-F8E3-2D2FE3B7F399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5B56ED20-5072-60B6-9574-6323CDB87BCC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9BFB30B3-28CD-5DA6-5191-2054ACFF0C86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93514109-3819-745F-4B95-1FA6F4690012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817B9C80-60CC-2712-2DBA-9F82B3577567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C73612E6-8CD3-6188-92E6-68B01E399AFA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B40244B1-FBC5-9DA2-62FC-48044FC61799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38475CA5-E00E-AC4A-440D-1AB4BFFF6BB2}"/>
              </a:ext>
            </a:extLst>
          </p:cNvPr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76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9EAF-5F18-63AD-765F-897AFA889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990E180-E379-472A-450B-13FEC8D99E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AC1E8-B35C-5CAC-E780-4BF1E4B75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771B65-128B-F406-FE9E-1E8C359A7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A7B41-4DFC-B436-D60F-118BAD4B1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764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3FD33A-D7DF-6909-43BA-9CEB3A8A5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5D9D0A-D29F-9F9E-313E-FBBD9EE34B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1305CC-8F92-0EE8-FA04-A068EBC5C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4567C-87D3-64E0-C48B-ABF5A54D3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CD0008-9B1E-C31E-30C9-C9F6C9EA3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709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CA8BB-8A43-9265-5C40-950ABBDC3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0791C7-3EE0-E80E-4C3F-14F8C6161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D2ABE-DBA3-B150-DF8E-6654387BD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6815D-4163-07DC-784F-63994E427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DB686-C779-7E3A-997C-364E2809A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439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321E-962B-E719-C5D3-BBA64E11C3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1F8F9-B883-FF52-7FCB-DC258D64C4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A31653-809A-EA15-A443-3FCAB7903F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CB5AA-7EBB-37AD-DCB2-FED448E41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6194D5-E41A-5D47-73C9-BCE274C73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1EC7-BB25-4CBB-B874-C9F52B02A2F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FAC13CC3-4080-624F-4253-C6596D7028C2}"/>
              </a:ext>
            </a:extLst>
          </p:cNvPr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22CF2F4A-57F4-0D66-7C0A-BDDFD9D9787E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4973F6C-F896-84D4-86A6-E4547336497C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780C1CF-C33F-ECAF-5348-F9E0299B50C3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7C681AA-3669-789B-B131-92C902B2180A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43CFB2A-799B-86DF-6372-8D7FAC9C0108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9EB5B8E-6833-3422-FFBE-30BB327E2421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36D5EEE-C4ED-DAFD-AAF9-4D8696FAC1E7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352B8B51-9A11-DC61-0D7D-80BDD6413F38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1B813553-A9BA-F89B-6043-1E09AEA3C105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461A2CAB-68DE-C234-69B8-C5321DCAA568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6F0000C4-9999-CE6B-0EBF-7C2916079E38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7F186CB-AEDD-B4C1-BBFF-325DF2B881BD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9F96C91-B068-7660-7415-C31BAEA3BF89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C6820A5B-36EE-C79B-0B5B-07A43DE51FF8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99B5997-A8BC-6D03-7E15-21E94A3446C7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8FFD90AD-0252-3BBB-2FD9-31F368F2579D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3FAB5BA4-0540-F23F-EA16-D376469C9D9E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737E3EE4-820D-D6A3-468C-E1D96372A196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9EBB6DC-7CC3-CBDE-9668-7A19E8D3B6CC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CCD11555-AA3C-CED0-B2AE-A280FBE105A8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988F59B7-664C-C789-5C30-F943CDA08B38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C67B404-0AE0-2671-C8AD-4A5E4E70BAE1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28622B6A-1512-ACFA-104C-A986B6EAA7EA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4033BB3-E170-B3A1-3B73-1A7E65ED89F8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255ADE9-E1DA-6D8D-3AEB-680B4FC85D08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1A9F6052-4803-A095-0A72-28AEDB990466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3BF2DB17-3480-8308-4D40-52566A7A2B10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7733F8DB-75BD-BBF2-F3AF-2FC90F83C24B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5A59C86C-E7EA-D020-FA03-A8687B08BA49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FF7CA2FD-C1F4-ABF8-3724-B366EC15B78D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837B3F54-6371-39F6-6D1F-2CD3171F4DA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CEB19842-DD50-5004-4BEF-7CE68059A1F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564875B-AF76-BD75-C4FF-03A81401D756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5157FB9D-7FD3-3596-9514-E1138129305E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CA308293-7A67-83E4-A393-BB37E352D9C7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68B00550-7348-6C6F-A3F0-06832D1C87AC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EDE2D993-BFDE-8B27-46A2-EE67385AEE75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8FFE752B-5715-8C7A-09D5-02EB45E408C2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96660E56-A0CD-24B2-1E0A-BB4339C42AE4}"/>
                  </a:ext>
                </a:extLst>
              </p:cNvPr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B66C5BC4-7875-2DE5-A1C1-1345FB03E090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1249CCB7-132D-CABE-1CC8-C058ED37CE05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9DC4FA61-5842-719A-F3B7-84E46EE22001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3254C6F5-4176-BD7D-0DBA-A110B93C1227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E6A8AA0-74CC-905C-E9D5-E8866F3A7528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84C07339-BB71-D40B-4E3F-0DC3B566AA11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906399C0-689B-8D1B-BA65-04649A14866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2EB83DB0-9E74-0053-A39D-7CBFD3F8EBCB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0F59750-6E83-2FAC-97ED-F0A2849AF921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C3FB1D4-22A1-B4EA-BEC0-C8F0FF721D8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C18242BF-6169-CEA3-0C0C-142D0058FC91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8BDDE75-E987-E14F-6822-EA20EA451FA5}"/>
              </a:ext>
            </a:extLst>
          </p:cNvPr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9739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9B595-95D9-6F92-35B8-D760DF076E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56372E-BAD3-34B2-1BA9-FCB183E64A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28234F-28F6-AFC9-4C4F-C626C65B9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D4754-3A96-9038-B2ED-51F632ADB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1E8AA-D5C8-9247-A89A-AFFA5A7DB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8E5081-D3DC-C081-7DF8-44AD62141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33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B6F86-59F1-C6BA-3F05-3F975A92C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C8ABB-8169-1D51-A39E-348B2CD3F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BF97AB-BFF5-146F-4A2F-C0D0C059A9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33D8044-DD2F-8F89-77E5-E2687B8592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9645B-ECD2-2E5D-C3B2-9BF2A9F1E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F8D298-D533-67EA-0CAD-099FDA377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0174BDD-AFC7-C7EB-45E6-307B9978E8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BC1E69-85D3-B075-95FE-91EA86390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87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FC834-C4AD-A231-92A9-9FC0112C8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245317-196C-0568-5A8D-73E2D3ED7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7BA46B-7D38-F5FC-F3B8-FA58A9456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A5BA12-1076-01CE-D954-E954CEF90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9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A3681-287E-D7AE-CD18-49409F1AD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506770-56C2-0FB7-7031-5C735DD82F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C65D35-86AD-DBED-CF5B-3CE83788D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084B408A-B8EF-AB01-1E95-A6E0F49EF6CD}"/>
              </a:ext>
            </a:extLst>
          </p:cNvPr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C09BA1D5-BB61-81BE-F9E8-D85A91968D29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34AF0B4-8ADC-C407-B7EF-C303F73E0BFC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58BCE493-729E-777D-AC02-65084C60C781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B35E5AC1-E8B8-16D7-582C-32B3FAF11F29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AB53CB3-2F2E-2B14-4CD8-8A94DA42078B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D5F24D4F-45DF-C7D7-1231-AC94EC1A696D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1E42AE-A7D1-DB9F-3E4C-63868C134CCD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D5AA20E-CD73-CAC8-FA4D-776DDD32FD38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B34586D-1053-9EC8-86D9-CF094378BAB4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08910A8-AEBA-78FD-9CF2-241D069D2D8B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0042A68-B4B7-1542-3F0D-08853AB44210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8031D148-4580-9AD0-8C94-A3AC4955FAA1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A32C37D-1CE1-6D5C-1C83-A1B7D1A5F100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CAF3524D-F8F2-BFBC-99F0-C0A6D61320E3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7EE9DE84-223A-04F8-AC68-B445ABCDDC7B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BB0B9F99-62E5-9AB4-F9FB-A5A42425F7EF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728818FB-33E5-8A0D-FF50-DD7A791B27F0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C2D403C2-B027-16DE-CD0C-269C9668D72E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>
                <a:extLst>
                  <a:ext uri="{FF2B5EF4-FFF2-40B4-BE49-F238E27FC236}">
                    <a16:creationId xmlns:a16="http://schemas.microsoft.com/office/drawing/2014/main" id="{726B8AA6-0BD5-0080-C380-1BF639EA1550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F525BE0B-F111-1C18-2334-9CA2743B6DAD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BD9AD53E-1A77-14D9-35A6-A56E133B29FC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03900F27-3A73-970E-90FE-CF1B3CA967A0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5" name="Group 44">
                <a:extLst>
                  <a:ext uri="{FF2B5EF4-FFF2-40B4-BE49-F238E27FC236}">
                    <a16:creationId xmlns:a16="http://schemas.microsoft.com/office/drawing/2014/main" id="{5534A3C3-4E46-7294-8564-0BB883A01665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1" name="Straight Connector 50">
                  <a:extLst>
                    <a:ext uri="{FF2B5EF4-FFF2-40B4-BE49-F238E27FC236}">
                      <a16:creationId xmlns:a16="http://schemas.microsoft.com/office/drawing/2014/main" id="{CC4B987A-4927-D1F7-BC44-3621D453FB2F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Straight Connector 51">
                  <a:extLst>
                    <a:ext uri="{FF2B5EF4-FFF2-40B4-BE49-F238E27FC236}">
                      <a16:creationId xmlns:a16="http://schemas.microsoft.com/office/drawing/2014/main" id="{EB20D7A3-7997-AEE1-2730-C5E3FD574452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711C2409-5C2C-B172-D235-FC42B2FAD2D5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AC61A4C3-8D66-9E9D-1F9E-03F4D3867333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EA425A27-A1B7-8775-F303-EA3F99ADC30A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9A1FA4D8-2296-A0F2-09EC-82CD752ABCD2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07801B60-CCF4-66E3-5FFE-2BC98CBDB7B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92DAFAF1-3EDA-5F9C-0C2A-C20DC6DCABDB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1EE5A3B4-7ACF-0A7C-1D8D-7A36BB90F26A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9131521C-4687-FBFC-2DD4-8E91385F64F0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B1D77455-E8B5-6D57-AA9D-E2E1B09CB0B0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4" name="Straight Connector 23">
                <a:extLst>
                  <a:ext uri="{FF2B5EF4-FFF2-40B4-BE49-F238E27FC236}">
                    <a16:creationId xmlns:a16="http://schemas.microsoft.com/office/drawing/2014/main" id="{D22C13F5-BEDB-70A9-5D95-32D8ABCE89DF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3B6A2981-E8AD-FDDA-8565-A7C584CFE293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A2A85024-F6DB-B4BA-AAD8-3EF97B29F372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CE236702-12FA-6339-B0A1-88159FE11368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D763D980-3C12-90A3-82A5-14BA105592EA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9" name="Group 28">
                <a:extLst>
                  <a:ext uri="{FF2B5EF4-FFF2-40B4-BE49-F238E27FC236}">
                    <a16:creationId xmlns:a16="http://schemas.microsoft.com/office/drawing/2014/main" id="{5C35D767-DA17-8986-B1A9-B5C954F3EB8E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5" name="Straight Connector 34">
                  <a:extLst>
                    <a:ext uri="{FF2B5EF4-FFF2-40B4-BE49-F238E27FC236}">
                      <a16:creationId xmlns:a16="http://schemas.microsoft.com/office/drawing/2014/main" id="{58E62072-DAAF-A6E5-54CE-DC9A8741E03B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Straight Connector 35">
                  <a:extLst>
                    <a:ext uri="{FF2B5EF4-FFF2-40B4-BE49-F238E27FC236}">
                      <a16:creationId xmlns:a16="http://schemas.microsoft.com/office/drawing/2014/main" id="{ABB0FC8E-77C4-1E3D-C4A5-7DC3BA8E99DE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FD6A0E7D-A850-B84B-CA50-A64AE902B4EA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2F7F6A5D-1710-1FDE-1E30-28D32F288913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F4F4600F-52EE-BE1E-653F-6AE8909A5624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E3F4C3BB-21A6-1645-F4A1-1978D444259A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AE936F03-D720-1A19-238F-C89BCA19290D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FA3590F7-A5CC-C14C-6088-8460E82E3669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DFF9B4CB-B203-870A-8F7A-B9F8762F67E6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FDFBE371-8F8F-B0C3-6AA9-FDBF5168C6F7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94314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9F1F2-74D7-0837-52E8-744E55954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6CAF3-FDFF-7C3E-173C-11246A38C5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07B375-A4C1-5A33-252C-24657FA276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CCBDD-831E-ABFB-F910-7D280E658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E30145-5F1C-D447-41D8-FDCB6027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7B324-7AC5-DFE0-ED71-EFB7C801D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93BD721-290D-5C97-7A3C-A0D6C1B3AB08}"/>
              </a:ext>
            </a:extLst>
          </p:cNvPr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C9579155-A98F-C5A9-A178-98BB098368F8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FC2FC500-0AD5-1FCE-5760-E2D2F9E5ED05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74ECACD-BA97-B9F6-8E30-09C448E4F323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7F42B7FB-04D2-F4C8-DBDD-0C917C753F09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35AD52B-4BFE-EB15-9DAD-CA0756E65B49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FEA9CF9-C00D-7030-655B-04EB0ED53603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A18CC5F-675D-FB97-D3CF-76F047B22BDD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E9B841D1-61BA-5D56-19BF-8891B50420FE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69D632E7-8FFB-0498-B992-2437D0DD8121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EB1106E7-F902-8E61-76E5-A608E438CCA7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150A385B-D876-D60E-BB46-DCBC9D3BD544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3A82C2C-AEA8-C77B-6ADD-A8F9FF6575C1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630A0AA-9219-9EA7-ACA1-DAB811A1EC5E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5A7E046-DB11-32D2-5563-583B0F06D1CB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FDA0829-E7C0-1D67-DB7D-6731592FEF3B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255AABF-EEF1-B327-37C3-483E95F43602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4E4659CA-3EB9-6CD9-5DEC-B9022DB35BC0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04EB2773-69A9-52A3-0CEE-E0C825219000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95B8BD80-A72E-7FCB-D7DE-D331E8CC001F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36A9795C-9C11-CB59-B915-8343D833A33C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D4D7E010-69E4-6994-35B3-46B8E9021D06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>
                <a:extLst>
                  <a:ext uri="{FF2B5EF4-FFF2-40B4-BE49-F238E27FC236}">
                    <a16:creationId xmlns:a16="http://schemas.microsoft.com/office/drawing/2014/main" id="{C9373E75-F859-1263-BB14-E651E9BCE174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>
                <a:extLst>
                  <a:ext uri="{FF2B5EF4-FFF2-40B4-BE49-F238E27FC236}">
                    <a16:creationId xmlns:a16="http://schemas.microsoft.com/office/drawing/2014/main" id="{8943CA8E-A310-9AF2-DFE2-39A084D1C9CD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00903A4E-20DE-7275-BA25-BC3E61FDC2C2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30EB048C-555A-F2C9-8580-39D3B47559CA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E85E09A8-36A9-8316-20A6-3206EBA0B4FA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93D44210-CB77-EE07-6E25-FDFA803D20C9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FBD42E62-D3EF-2E2D-AAF2-1D9D32122B01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EBC6DD0-41A4-AB30-37F1-9C832E5BDD75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53D5A410-D70C-ABAB-E355-3F7249559F2F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514E79F3-B163-E255-0BC3-E87A17FEA8C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D3437C9D-B383-7430-4F3A-DE689F397ED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9D7237A1-1ADA-2A7D-C2F7-E9D85369B014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07C41A1-DC14-D6BE-173C-17A674766B35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82B50F99-6638-D197-8EDD-B0AE20F45804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8F2C3228-F0F3-8D08-ABAA-864286DBF20D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33654F98-8B60-97DA-FF1C-9E246425DBEE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68AAA21D-1AFD-F260-1392-BC6A0A67C38B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>
                <a:extLst>
                  <a:ext uri="{FF2B5EF4-FFF2-40B4-BE49-F238E27FC236}">
                    <a16:creationId xmlns:a16="http://schemas.microsoft.com/office/drawing/2014/main" id="{08D84D5D-0C81-DBB1-9E78-008A78E68BD0}"/>
                  </a:ext>
                </a:extLst>
              </p:cNvPr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>
                <a:extLst>
                  <a:ext uri="{FF2B5EF4-FFF2-40B4-BE49-F238E27FC236}">
                    <a16:creationId xmlns:a16="http://schemas.microsoft.com/office/drawing/2014/main" id="{FC53D447-5680-B7CC-BD79-1F8E54E86AC8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F2DD4774-19AC-0F37-6E39-5445D4863DA5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BAAA1862-0653-0884-90F6-67C6A7687BE3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D3ED557A-B3CF-DF73-9655-BE780A91F8AF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3F305497-4C6B-D61B-7BC7-2FC49CFB178C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>
                  <a:extLst>
                    <a:ext uri="{FF2B5EF4-FFF2-40B4-BE49-F238E27FC236}">
                      <a16:creationId xmlns:a16="http://schemas.microsoft.com/office/drawing/2014/main" id="{E0B04344-37E7-2FF0-1009-96C5824203CF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4D91D339-C336-C175-C12E-52E14CB980D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57D7C95A-9296-84C3-FA3C-903D791C9B8A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F14647C9-D006-7F28-3142-8D8C0CBECBFC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934A68CB-77AE-3D11-A64D-B0FE69E7A483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279D7C6D-CA2B-67D9-B639-888481ED7804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9" name="Rectangle 58">
            <a:extLst>
              <a:ext uri="{FF2B5EF4-FFF2-40B4-BE49-F238E27FC236}">
                <a16:creationId xmlns:a16="http://schemas.microsoft.com/office/drawing/2014/main" id="{C093A9D0-B66F-D6FA-8116-BF0C4DB87BC7}"/>
              </a:ext>
            </a:extLst>
          </p:cNvPr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E4C8E8A5-697D-6A4E-A7B5-7AF0EB1A364D}"/>
              </a:ext>
            </a:extLst>
          </p:cNvPr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1715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70C65-8666-EF70-44D4-BFC6BC1FC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A9CF090-7A22-D857-556F-A5EB57C138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5E91F-3091-E1CC-4352-F1F0CA57F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C309E-67A6-603C-0B8C-9AE2403A0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A41C31-DC9D-FC97-00E7-98B32C375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B0B1AB-5750-396A-BDC4-28F20CD1F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C1EC7-BB25-4CBB-B874-C9F52B02A2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0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D84D8-879E-E938-817E-F177E8054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CD3F02-68E3-F016-4CC0-67B7D00F4C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276E6D-BAF7-A5F8-E4DA-6E99AE04B3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AC783-5417-1190-81B8-4060BF0FA5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2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B8C4B7-6637-BBD5-DA5A-9078F1BB04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2CC8179-42A0-FFDA-194B-D34258C5B2B6}"/>
              </a:ext>
            </a:extLst>
          </p:cNvPr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3C92213F-A8F1-11D3-CCC1-BBEAB5030C4E}"/>
                </a:ext>
              </a:extLst>
            </p:cNvPr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E9CA020-F537-AD39-56C7-FAF3439BFB96}"/>
                </a:ext>
              </a:extLst>
            </p:cNvPr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0E5C16D0-6E4E-78EB-F885-8076FE289E5F}"/>
                </a:ext>
              </a:extLst>
            </p:cNvPr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91371E4E-D255-37E2-D8F9-CB43FBC08874}"/>
                </a:ext>
              </a:extLst>
            </p:cNvPr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DAD5A9B-87D7-DC45-BF29-278C1C6ECDA9}"/>
                </a:ext>
              </a:extLst>
            </p:cNvPr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DA3072B2-C09E-1562-B4F0-8E9F5E05093E}"/>
                </a:ext>
              </a:extLst>
            </p:cNvPr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E2D477BA-C97B-07CD-95CB-01B74C2207EC}"/>
                </a:ext>
              </a:extLst>
            </p:cNvPr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83A18DC5-16BD-8AFB-364E-69EC48C51EEA}"/>
                </a:ext>
              </a:extLst>
            </p:cNvPr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A95C647D-6431-1261-3FD3-B386F7743D22}"/>
                </a:ext>
              </a:extLst>
            </p:cNvPr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54542EF6-0473-2CCB-53E1-48E887F983AE}"/>
                </a:ext>
              </a:extLst>
            </p:cNvPr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3436A68-78E9-1BE2-09F2-04BBCCA04F78}"/>
                </a:ext>
              </a:extLst>
            </p:cNvPr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EFAE755C-DAFB-171D-01FF-E85FB37BAD01}"/>
                </a:ext>
              </a:extLst>
            </p:cNvPr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F099C69A-AF31-7F2D-3610-842A434A9939}"/>
                </a:ext>
              </a:extLst>
            </p:cNvPr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7A2EA10B-4A56-E0E8-AC54-E37B1E942732}"/>
                </a:ext>
              </a:extLst>
            </p:cNvPr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96015D6-1478-25EA-2751-AA48B0A89826}"/>
                </a:ext>
              </a:extLst>
            </p:cNvPr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6F67C49-5D10-4390-6A4C-D63D1CE984C9}"/>
                </a:ext>
              </a:extLst>
            </p:cNvPr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EA49A40E-5284-3168-7831-BD4D419C8F6D}"/>
                </a:ext>
              </a:extLst>
            </p:cNvPr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id="{CEE9220C-BC24-E34A-6345-01F48A527265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>
                <a:extLst>
                  <a:ext uri="{FF2B5EF4-FFF2-40B4-BE49-F238E27FC236}">
                    <a16:creationId xmlns:a16="http://schemas.microsoft.com/office/drawing/2014/main" id="{28381DDA-FC5B-76BC-FD25-9912E13ED36B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6EE5A69F-6CFB-D4D0-8233-5C66EED0E188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C2C7EC99-D819-E477-0F83-E517E9BD7E06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420099A7-D636-4BDE-F100-F4ECF322A139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>
                <a:extLst>
                  <a:ext uri="{FF2B5EF4-FFF2-40B4-BE49-F238E27FC236}">
                    <a16:creationId xmlns:a16="http://schemas.microsoft.com/office/drawing/2014/main" id="{BD0694AA-460D-D01E-2E34-59EBBACE2551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E5C0A448-A218-D56E-684E-96E5D9CA5B70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B931B501-BDA8-2CC5-D0B9-EECA6A790663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96CB89EA-C491-2D51-EEDD-7A098FD63C2A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7648C50D-2D84-2799-7F84-06E15814B5E0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83FDC131-5AA6-7E6E-5420-C8C9F1081B7D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A1ABAAA6-2AD7-0F3F-2453-7FFE3D94865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>
                <a:extLst>
                  <a:ext uri="{FF2B5EF4-FFF2-40B4-BE49-F238E27FC236}">
                    <a16:creationId xmlns:a16="http://schemas.microsoft.com/office/drawing/2014/main" id="{7250FA92-AC90-DC83-C420-1DCAA5D15596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>
                <a:extLst>
                  <a:ext uri="{FF2B5EF4-FFF2-40B4-BE49-F238E27FC236}">
                    <a16:creationId xmlns:a16="http://schemas.microsoft.com/office/drawing/2014/main" id="{FDEB0D96-CECE-B39C-8DFA-1C9A16064DD5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E57DDF6F-BB70-59CA-C236-BA98A89F961B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5DF3E2A1-F696-D3B4-A0D8-8DD521156000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32CF550D-C751-0F69-EE93-E35A94C7AA8C}"/>
                </a:ext>
              </a:extLst>
            </p:cNvPr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5D70697E-B808-6EB8-02B0-4592ACBF2757}"/>
                  </a:ext>
                </a:extLst>
              </p:cNvPr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9A7E18C4-3EE0-16BA-BF20-0EB87532428C}"/>
                  </a:ext>
                </a:extLst>
              </p:cNvPr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44D8338F-9F18-7C79-9DE4-B3C371ABB38F}"/>
                  </a:ext>
                </a:extLst>
              </p:cNvPr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7070BE1A-AFE9-F236-B73F-AB31CAAE7FFF}"/>
                  </a:ext>
                </a:extLst>
              </p:cNvPr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CC427E38-8B1B-1BA5-30AC-62F6D79725FC}"/>
                  </a:ext>
                </a:extLst>
              </p:cNvPr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8AD4B17B-6E45-4984-48C2-2892213FA892}"/>
                  </a:ext>
                </a:extLst>
              </p:cNvPr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>
                  <a:extLst>
                    <a:ext uri="{FF2B5EF4-FFF2-40B4-BE49-F238E27FC236}">
                      <a16:creationId xmlns:a16="http://schemas.microsoft.com/office/drawing/2014/main" id="{5681827D-8373-1CCA-8815-5AD510D0D2BE}"/>
                    </a:ext>
                  </a:extLst>
                </p:cNvPr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77C0039E-268A-4CCF-8120-63E1341ECF9A}"/>
                    </a:ext>
                  </a:extLst>
                </p:cNvPr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986BE593-9FE8-98A7-D291-2B6A10635C7E}"/>
                    </a:ext>
                  </a:extLst>
                </p:cNvPr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F5C3CB75-295E-93B0-8B02-E9AAAEF89FFA}"/>
                    </a:ext>
                  </a:extLst>
                </p:cNvPr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>
                  <a:extLst>
                    <a:ext uri="{FF2B5EF4-FFF2-40B4-BE49-F238E27FC236}">
                      <a16:creationId xmlns:a16="http://schemas.microsoft.com/office/drawing/2014/main" id="{2D099A64-1363-F01E-27A3-6EB4103B161A}"/>
                    </a:ext>
                  </a:extLst>
                </p:cNvPr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>
                <a:extLst>
                  <a:ext uri="{FF2B5EF4-FFF2-40B4-BE49-F238E27FC236}">
                    <a16:creationId xmlns:a16="http://schemas.microsoft.com/office/drawing/2014/main" id="{381EA99A-698D-A0F1-96B6-D9A369FE1E72}"/>
                  </a:ext>
                </a:extLst>
              </p:cNvPr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C68066B2-3331-A70D-4FD0-FAFD9C6C972F}"/>
                  </a:ext>
                </a:extLst>
              </p:cNvPr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2F81336-64CE-33C1-44E6-F307D604361E}"/>
                  </a:ext>
                </a:extLst>
              </p:cNvPr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45CAF54C-392E-7DA4-AB51-067EED9262A8}"/>
                  </a:ext>
                </a:extLst>
              </p:cNvPr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0C5BDB78-B535-BCC8-51E6-DEC8119B5CA2}"/>
                  </a:ext>
                </a:extLst>
              </p:cNvPr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03F48AA1-D652-B9AE-3993-FDB95301CFA3}"/>
              </a:ext>
            </a:extLst>
          </p:cNvPr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476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Author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ACA2B560-429B-E287-3257-08A4313BBD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CA1B37A4-D347-D481-0DE3-D196AF9C4F6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0" y="6167336"/>
            <a:ext cx="12192000" cy="690665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3</a:t>
            </a:r>
            <a:r>
              <a:rPr lang="en-US" sz="1400" baseline="30000" dirty="0"/>
              <a:t>rd</a:t>
            </a:r>
            <a:r>
              <a:rPr lang="en-US" sz="1400" dirty="0"/>
              <a:t>  INTERNATIONAL CONFERENCE OF CIVIL ENGINEERING – ICCE 2025</a:t>
            </a:r>
          </a:p>
          <a:p>
            <a:pPr algn="ctr"/>
            <a:r>
              <a:rPr lang="en-US" sz="1400" dirty="0"/>
              <a:t>October 15-18, 2025, Prishtina-Kosova</a:t>
            </a:r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38E0CB1D-40A0-40A9-B560-6311E95B3F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3">
            <a:extLst>
              <a:ext uri="{FF2B5EF4-FFF2-40B4-BE49-F238E27FC236}">
                <a16:creationId xmlns:a16="http://schemas.microsoft.com/office/drawing/2014/main" id="{24018AEE-C0FD-65B6-7BA6-AAB99610B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E3A7CCA-EC04-CCA7-50D9-7A4503B8624B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010" y="759096"/>
            <a:ext cx="10515600" cy="1325563"/>
          </a:xfrm>
        </p:spPr>
        <p:txBody>
          <a:bodyPr/>
          <a:lstStyle/>
          <a:p>
            <a:r>
              <a:rPr lang="en-US" dirty="0"/>
              <a:t>Title and content layout with 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36748"/>
            <a:ext cx="10515600" cy="4351338"/>
          </a:xfrm>
        </p:spPr>
        <p:txBody>
          <a:bodyPr/>
          <a:lstStyle/>
          <a:p>
            <a:r>
              <a:rPr lang="en-US" dirty="0"/>
              <a:t>Add your first bullet point here</a:t>
            </a:r>
          </a:p>
          <a:p>
            <a:r>
              <a:rPr lang="en-US" dirty="0"/>
              <a:t>Add your second bullet point here</a:t>
            </a:r>
          </a:p>
          <a:p>
            <a:r>
              <a:rPr lang="en-US" dirty="0"/>
              <a:t>Add your third bullet point here</a:t>
            </a:r>
          </a:p>
          <a:p>
            <a:endParaRPr lang="en-US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14AEEF4-D9FB-F9C4-DEC0-09668F003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DE0581F0-DA89-7C09-0BB0-F8A82507FA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2571F4FF-4ED9-90C9-0D98-30A4BA50AB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68204063-15EB-182C-4765-EAE5016E51DF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617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 descr="Clustered column chart showing the values of 3 series for 4 categories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79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0B0BF3E9-1114-ADE2-9AD6-E290A3DD1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F7DF402F-5169-8D1F-6BFA-41D1C10E74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E84E220E-D918-0E14-F462-B81FAF91A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ECB6664F-CE90-E4AB-F119-63970834A0DB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2A5655C-07A3-7F94-37EE-7B41309E7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6268"/>
            <a:ext cx="10515600" cy="13255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019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27939"/>
            <a:ext cx="10515600" cy="1325563"/>
          </a:xfrm>
        </p:spPr>
        <p:txBody>
          <a:bodyPr/>
          <a:lstStyle/>
          <a:p>
            <a:r>
              <a:rPr lang="en-US" dirty="0"/>
              <a:t>Two content layout with table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First bullet point here</a:t>
            </a:r>
          </a:p>
          <a:p>
            <a:r>
              <a:rPr lang="en-US" dirty="0"/>
              <a:t>Second bullet point here</a:t>
            </a:r>
          </a:p>
          <a:p>
            <a:r>
              <a:rPr lang="en-US" dirty="0"/>
              <a:t>Third bullet point here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856702625"/>
              </p:ext>
            </p:extLst>
          </p:nvPr>
        </p:nvGraphicFramePr>
        <p:xfrm>
          <a:off x="6172200" y="1825625"/>
          <a:ext cx="5181600" cy="2141912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5478">
                <a:tc>
                  <a:txBody>
                    <a:bodyPr/>
                    <a:lstStyle/>
                    <a:p>
                      <a:r>
                        <a:rPr lang="en-US" dirty="0"/>
                        <a:t>Class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1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Group 2</a:t>
                      </a:r>
                    </a:p>
                  </a:txBody>
                  <a:tcPr marL="103632" marR="10363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/>
                        <a:t>Class 1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82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95</a:t>
                      </a:r>
                    </a:p>
                  </a:txBody>
                  <a:tcPr marL="103632" marR="10363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/>
                        <a:t>Class 2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76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88</a:t>
                      </a:r>
                    </a:p>
                  </a:txBody>
                  <a:tcPr marL="103632" marR="103632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478">
                <a:tc>
                  <a:txBody>
                    <a:bodyPr/>
                    <a:lstStyle/>
                    <a:p>
                      <a:r>
                        <a:rPr lang="en-US" dirty="0"/>
                        <a:t>Class 3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84</a:t>
                      </a:r>
                    </a:p>
                  </a:txBody>
                  <a:tcPr marL="103632" marR="10363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90</a:t>
                      </a:r>
                    </a:p>
                  </a:txBody>
                  <a:tcPr marL="103632" marR="103632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6" name="Picture 2">
            <a:extLst>
              <a:ext uri="{FF2B5EF4-FFF2-40B4-BE49-F238E27FC236}">
                <a16:creationId xmlns:a16="http://schemas.microsoft.com/office/drawing/2014/main" id="{9078E0C1-F52D-DA51-FC02-9E90D5190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7" name="Picture 8">
            <a:extLst>
              <a:ext uri="{FF2B5EF4-FFF2-40B4-BE49-F238E27FC236}">
                <a16:creationId xmlns:a16="http://schemas.microsoft.com/office/drawing/2014/main" id="{F712382C-651B-C70F-E3AB-E5FD220DDE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>
            <a:extLst>
              <a:ext uri="{FF2B5EF4-FFF2-40B4-BE49-F238E27FC236}">
                <a16:creationId xmlns:a16="http://schemas.microsoft.com/office/drawing/2014/main" id="{B1B87750-2E41-54B0-79DA-75AA36B4B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006FB56-FB0A-E659-833B-D45B3990BEB1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5092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10228"/>
            <a:ext cx="10515600" cy="1325563"/>
          </a:xfrm>
        </p:spPr>
        <p:txBody>
          <a:bodyPr/>
          <a:lstStyle/>
          <a:p>
            <a:r>
              <a:rPr lang="en-US" dirty="0"/>
              <a:t>Title and content layout with SmartArt</a:t>
            </a:r>
          </a:p>
        </p:txBody>
      </p:sp>
      <p:graphicFrame>
        <p:nvGraphicFramePr>
          <p:cNvPr id="4" name="Content Placeholder 3" descr="Process Arrows diagram showing 3 steps arranged from left to right with task descriptions for each group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2401178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6A80922B-BB8C-3826-18EB-1F9B9EAFB0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6" name="Picture 8">
            <a:extLst>
              <a:ext uri="{FF2B5EF4-FFF2-40B4-BE49-F238E27FC236}">
                <a16:creationId xmlns:a16="http://schemas.microsoft.com/office/drawing/2014/main" id="{3E6751AC-0078-B006-F580-0F9C8E5C4D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80C54389-6DE9-487B-FD5C-02E4BDE7BD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DD3FD8A0-87D1-83C2-36A5-5C49F5CCFCD0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515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10228"/>
            <a:ext cx="10515600" cy="880460"/>
          </a:xfrm>
        </p:spPr>
        <p:txBody>
          <a:bodyPr/>
          <a:lstStyle/>
          <a:p>
            <a:r>
              <a:rPr lang="en-US" dirty="0"/>
              <a:t>Add a Slide Title - 2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E4A074C0-7B6A-5050-1D3D-BE0F4D37C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10B7512-7F97-2BC1-674A-F073E4177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729363B2-5D9F-C635-3170-66FF9FB95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91880D9-52E2-9BFC-7106-07AB8CA2D581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171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22308"/>
            <a:ext cx="10515600" cy="768380"/>
          </a:xfrm>
        </p:spPr>
        <p:txBody>
          <a:bodyPr/>
          <a:lstStyle/>
          <a:p>
            <a:r>
              <a:rPr lang="en-US" dirty="0"/>
              <a:t>Add a Slide Title - 3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29EA0415-9786-DD2A-5DE7-7EDA1139A0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DA726446-DF2C-C452-70C6-00AE5AD126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845B6696-D0F7-6945-CA81-9F8D28D6B7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BAB09540-5477-2006-F66D-6070336BDA7F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733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a Slide Title - 4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E037EEA0-74E2-CAFD-3119-128D57EC5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20042" y="173949"/>
            <a:ext cx="3671958" cy="5851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4" name="Picture 8">
            <a:extLst>
              <a:ext uri="{FF2B5EF4-FFF2-40B4-BE49-F238E27FC236}">
                <a16:creationId xmlns:a16="http://schemas.microsoft.com/office/drawing/2014/main" id="{359E9750-E630-258A-A787-A971D56E54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9164" y="94915"/>
            <a:ext cx="712235" cy="652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>
            <a:extLst>
              <a:ext uri="{FF2B5EF4-FFF2-40B4-BE49-F238E27FC236}">
                <a16:creationId xmlns:a16="http://schemas.microsoft.com/office/drawing/2014/main" id="{42C07F30-8355-2216-FCC7-FAE3901DB1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26" y="83616"/>
            <a:ext cx="677884" cy="675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7D9BA0B-651E-C216-2505-4B3AD1DA9ECE}"/>
              </a:ext>
            </a:extLst>
          </p:cNvPr>
          <p:cNvSpPr/>
          <p:nvPr/>
        </p:nvSpPr>
        <p:spPr>
          <a:xfrm>
            <a:off x="0" y="810228"/>
            <a:ext cx="12192000" cy="11208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09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3595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EF52062B-C733-4479-B198-A79C007AA060}" vid="{D4088D9C-4EBF-4C5B-B45E-597A647395D6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ICCE 2025 Presentation Template</Template>
  <TotalTime>59</TotalTime>
  <Words>116</Words>
  <Application>Microsoft Office PowerPoint</Application>
  <PresentationFormat>Widescreen</PresentationFormat>
  <Paragraphs>35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Presentation Title</vt:lpstr>
      <vt:lpstr>Title and content layout with list</vt:lpstr>
      <vt:lpstr>PowerPoint Presentation</vt:lpstr>
      <vt:lpstr>Two content layout with table</vt:lpstr>
      <vt:lpstr>Title and content layout with SmartArt</vt:lpstr>
      <vt:lpstr>Add a Slide Title - 2</vt:lpstr>
      <vt:lpstr>Add a Slide Title - 3</vt:lpstr>
      <vt:lpstr>Add a Slide Title - 4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Hana Shehu</dc:creator>
  <cp:lastModifiedBy>Hana Shehu</cp:lastModifiedBy>
  <cp:revision>2</cp:revision>
  <dcterms:created xsi:type="dcterms:W3CDTF">2025-08-26T10:44:28Z</dcterms:created>
  <dcterms:modified xsi:type="dcterms:W3CDTF">2025-09-09T08:20:56Z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