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25603200" cy="3566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32">
          <p15:clr>
            <a:srgbClr val="A4A3A4"/>
          </p15:clr>
        </p15:guide>
        <p15:guide id="2" pos="80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5F46F0-DAB2-4A4F-A945-564FFF6D1A85}" v="19" dt="2025-03-13T19:49:59.3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68" autoAdjust="0"/>
    <p:restoredTop sz="94291" autoAdjust="0"/>
  </p:normalViewPr>
  <p:slideViewPr>
    <p:cSldViewPr>
      <p:cViewPr varScale="1">
        <p:scale>
          <a:sx n="18" d="100"/>
          <a:sy n="18" d="100"/>
        </p:scale>
        <p:origin x="2992" y="112"/>
      </p:cViewPr>
      <p:guideLst>
        <p:guide orient="horz" pos="11232"/>
        <p:guide pos="8064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medina Rapuca" userId="3fdba78c657b77b3" providerId="LiveId" clId="{105F46F0-DAB2-4A4F-A945-564FFF6D1A85}"/>
    <pc:docChg chg="modSld">
      <pc:chgData name="Almedina Rapuca" userId="3fdba78c657b77b3" providerId="LiveId" clId="{105F46F0-DAB2-4A4F-A945-564FFF6D1A85}" dt="2025-03-13T19:49:59.387" v="21" actId="1076"/>
      <pc:docMkLst>
        <pc:docMk/>
      </pc:docMkLst>
      <pc:sldChg chg="delSp modSp mod">
        <pc:chgData name="Almedina Rapuca" userId="3fdba78c657b77b3" providerId="LiveId" clId="{105F46F0-DAB2-4A4F-A945-564FFF6D1A85}" dt="2025-03-13T19:49:59.387" v="21" actId="1076"/>
        <pc:sldMkLst>
          <pc:docMk/>
          <pc:sldMk cId="0" sldId="257"/>
        </pc:sldMkLst>
        <pc:spChg chg="mod">
          <ac:chgData name="Almedina Rapuca" userId="3fdba78c657b77b3" providerId="LiveId" clId="{105F46F0-DAB2-4A4F-A945-564FFF6D1A85}" dt="2025-03-13T19:48:05.234" v="5" actId="20577"/>
          <ac:spMkLst>
            <pc:docMk/>
            <pc:sldMk cId="0" sldId="257"/>
            <ac:spMk id="2" creationId="{120D8698-C1A5-4241-98DA-14B1A604EECF}"/>
          </ac:spMkLst>
        </pc:spChg>
        <pc:picChg chg="del">
          <ac:chgData name="Almedina Rapuca" userId="3fdba78c657b77b3" providerId="LiveId" clId="{105F46F0-DAB2-4A4F-A945-564FFF6D1A85}" dt="2025-03-13T19:47:51.057" v="1" actId="478"/>
          <ac:picMkLst>
            <pc:docMk/>
            <pc:sldMk cId="0" sldId="257"/>
            <ac:picMk id="3" creationId="{00000000-0000-0000-0000-000000000000}"/>
          </ac:picMkLst>
        </pc:picChg>
        <pc:picChg chg="mod">
          <ac:chgData name="Almedina Rapuca" userId="3fdba78c657b77b3" providerId="LiveId" clId="{105F46F0-DAB2-4A4F-A945-564FFF6D1A85}" dt="2025-03-13T19:49:59.020" v="20" actId="1076"/>
          <ac:picMkLst>
            <pc:docMk/>
            <pc:sldMk cId="0" sldId="257"/>
            <ac:picMk id="4" creationId="{00000000-0000-0000-0000-000000000000}"/>
          </ac:picMkLst>
        </pc:picChg>
        <pc:picChg chg="mod">
          <ac:chgData name="Almedina Rapuca" userId="3fdba78c657b77b3" providerId="LiveId" clId="{105F46F0-DAB2-4A4F-A945-564FFF6D1A85}" dt="2025-03-13T19:49:58.827" v="19" actId="1076"/>
          <ac:picMkLst>
            <pc:docMk/>
            <pc:sldMk cId="0" sldId="257"/>
            <ac:picMk id="5" creationId="{00000000-0000-0000-0000-000000000000}"/>
          </ac:picMkLst>
        </pc:picChg>
        <pc:picChg chg="mod">
          <ac:chgData name="Almedina Rapuca" userId="3fdba78c657b77b3" providerId="LiveId" clId="{105F46F0-DAB2-4A4F-A945-564FFF6D1A85}" dt="2025-03-13T19:49:59.387" v="21" actId="1076"/>
          <ac:picMkLst>
            <pc:docMk/>
            <pc:sldMk cId="0" sldId="257"/>
            <ac:picMk id="1026" creationId="{7F71C5FD-5F1D-3AD1-78DC-7B4567277EB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240" y="11078215"/>
            <a:ext cx="21762720" cy="76441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0480" y="20208240"/>
            <a:ext cx="17922240" cy="9113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62320" y="5332730"/>
            <a:ext cx="5760720" cy="1135970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0160" y="5332730"/>
            <a:ext cx="16855440" cy="1135970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477" y="22915883"/>
            <a:ext cx="21762720" cy="70827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77" y="15114910"/>
            <a:ext cx="21762720" cy="7800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0160" y="31063568"/>
            <a:ext cx="11308080" cy="87866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14960" y="31063568"/>
            <a:ext cx="11308080" cy="87866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1428117"/>
            <a:ext cx="23042880" cy="594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7982589"/>
            <a:ext cx="11312526" cy="3326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0160" y="11309352"/>
            <a:ext cx="11312526" cy="20546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006074" y="7982589"/>
            <a:ext cx="11316970" cy="3326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006074" y="11309352"/>
            <a:ext cx="11316970" cy="20546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4" y="1419860"/>
            <a:ext cx="8423277" cy="60426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0140" y="1419862"/>
            <a:ext cx="14312900" cy="30436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0164" y="7462522"/>
            <a:ext cx="8423277" cy="2439352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8406" y="24963120"/>
            <a:ext cx="15361920" cy="29470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18406" y="3186430"/>
            <a:ext cx="15361920" cy="21396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8406" y="27910158"/>
            <a:ext cx="15361920" cy="41852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0160" y="1428117"/>
            <a:ext cx="23042880" cy="594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8321045"/>
            <a:ext cx="23042880" cy="23535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0160" y="33053024"/>
            <a:ext cx="597408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72477-23F6-4E43-8FD2-FE84F6DFDE8E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47760" y="33053024"/>
            <a:ext cx="810768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348960" y="33053024"/>
            <a:ext cx="5974080" cy="1898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3F762-1568-42C5-84B9-245C2B9F5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F71C5FD-5F1D-3AD1-78DC-7B4567277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3200" y="550244"/>
            <a:ext cx="9266238" cy="1476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2438400"/>
            <a:ext cx="25603200" cy="1524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/>
          <p:cNvSpPr/>
          <p:nvPr/>
        </p:nvSpPr>
        <p:spPr>
          <a:xfrm>
            <a:off x="0" y="34213800"/>
            <a:ext cx="25603200" cy="14478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50244"/>
            <a:ext cx="1596120" cy="1463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638" y="550244"/>
            <a:ext cx="1468247" cy="146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0D8698-C1A5-4241-98DA-14B1A604EECF}"/>
              </a:ext>
            </a:extLst>
          </p:cNvPr>
          <p:cNvSpPr txBox="1"/>
          <p:nvPr/>
        </p:nvSpPr>
        <p:spPr>
          <a:xfrm>
            <a:off x="0" y="34442400"/>
            <a:ext cx="25603200" cy="121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noProof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b="1" i="1" baseline="30000" noProof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2400" b="1" i="1" noProof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INTERNATIONAL CONFERENCE OF CIVIL ENGINEERING – ICCE 2025</a:t>
            </a:r>
            <a:endParaRPr lang="en-US" sz="2400" noProof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noProof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 15-18, 2025, Prishtina-Kosova</a:t>
            </a:r>
            <a:endParaRPr lang="en-US" sz="2400" noProof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ICCE2017</dc:creator>
  <cp:lastModifiedBy>Almedina Rapuca</cp:lastModifiedBy>
  <cp:revision>13</cp:revision>
  <dcterms:created xsi:type="dcterms:W3CDTF">2013-05-08T08:44:55Z</dcterms:created>
  <dcterms:modified xsi:type="dcterms:W3CDTF">2025-03-13T19:50:02Z</dcterms:modified>
</cp:coreProperties>
</file>